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shall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 tomorrow.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 tomorrow.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I </a:t>
            </a:r>
            <a:r>
              <a:rPr lang="en-US" b="1" dirty="0" smtClean="0">
                <a:solidFill>
                  <a:srgbClr val="C00000"/>
                </a:solidFill>
              </a:rPr>
              <a:t>shan’t</a:t>
            </a:r>
            <a:r>
              <a:rPr lang="en-US" b="1" dirty="0" smtClean="0">
                <a:solidFill>
                  <a:schemeClr val="tx1"/>
                </a:solidFill>
              </a:rPr>
              <a:t> read</a:t>
            </a:r>
            <a:r>
              <a:rPr lang="en-US" dirty="0" smtClean="0">
                <a:solidFill>
                  <a:schemeClr val="tx1"/>
                </a:solidFill>
              </a:rPr>
              <a:t> the article tomorrow.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He </a:t>
            </a:r>
            <a:r>
              <a:rPr lang="en-US" b="1" dirty="0" smtClean="0">
                <a:solidFill>
                  <a:srgbClr val="C00000"/>
                </a:solidFill>
              </a:rPr>
              <a:t>won’t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read</a:t>
            </a:r>
            <a:r>
              <a:rPr lang="en-US" dirty="0" smtClean="0">
                <a:solidFill>
                  <a:schemeClr val="tx1"/>
                </a:solidFill>
              </a:rPr>
              <a:t> the article tomorrow.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rgbClr val="0070C0"/>
                </a:solidFill>
              </a:rPr>
              <a:t>S</a:t>
            </a:r>
            <a:r>
              <a:rPr lang="en-US" b="1" dirty="0" smtClean="0">
                <a:solidFill>
                  <a:srgbClr val="0070C0"/>
                </a:solidFill>
              </a:rPr>
              <a:t>hall </a:t>
            </a:r>
            <a:r>
              <a:rPr lang="en-US" b="1" dirty="0" smtClean="0">
                <a:solidFill>
                  <a:schemeClr val="tx1"/>
                </a:solidFill>
              </a:rPr>
              <a:t>I read</a:t>
            </a:r>
            <a:r>
              <a:rPr lang="en-US" dirty="0" smtClean="0">
                <a:solidFill>
                  <a:schemeClr val="tx1"/>
                </a:solidFill>
              </a:rPr>
              <a:t> the article tomorrow.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Yes, I </a:t>
            </a:r>
            <a:r>
              <a:rPr lang="en-US" b="1" dirty="0" smtClean="0">
                <a:solidFill>
                  <a:srgbClr val="0070C0"/>
                </a:solidFill>
              </a:rPr>
              <a:t>shall</a:t>
            </a:r>
            <a:r>
              <a:rPr lang="en-US" dirty="0" smtClean="0">
                <a:solidFill>
                  <a:schemeClr val="tx1"/>
                </a:solidFill>
              </a:rPr>
              <a:t>. / No, I </a:t>
            </a:r>
            <a:r>
              <a:rPr lang="en-US" b="1" dirty="0" smtClean="0">
                <a:solidFill>
                  <a:srgbClr val="C00000"/>
                </a:solidFill>
              </a:rPr>
              <a:t>shan’t</a:t>
            </a:r>
            <a:r>
              <a:rPr lang="en-US" i="1" dirty="0" smtClean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</a:rPr>
              <a:t>Will</a:t>
            </a:r>
            <a:r>
              <a:rPr lang="en-US" dirty="0" smtClean="0">
                <a:solidFill>
                  <a:schemeClr val="tx1"/>
                </a:solidFill>
              </a:rPr>
              <a:t> he </a:t>
            </a:r>
            <a:r>
              <a:rPr lang="en-US" b="1" dirty="0" smtClean="0">
                <a:solidFill>
                  <a:schemeClr val="tx1"/>
                </a:solidFill>
              </a:rPr>
              <a:t>read</a:t>
            </a:r>
            <a:r>
              <a:rPr lang="en-US" dirty="0" smtClean="0">
                <a:solidFill>
                  <a:schemeClr val="tx1"/>
                </a:solidFill>
              </a:rPr>
              <a:t> the article tomorrow.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Yes, he </a:t>
            </a:r>
            <a:r>
              <a:rPr lang="en-US" b="1" dirty="0" smtClean="0">
                <a:solidFill>
                  <a:srgbClr val="0070C0"/>
                </a:solidFill>
              </a:rPr>
              <a:t>will</a:t>
            </a:r>
            <a:r>
              <a:rPr lang="en-US" dirty="0" smtClean="0">
                <a:solidFill>
                  <a:schemeClr val="tx1"/>
                </a:solidFill>
              </a:rPr>
              <a:t>. / No, he </a:t>
            </a:r>
            <a:r>
              <a:rPr lang="en-US" b="1" dirty="0" smtClean="0">
                <a:solidFill>
                  <a:srgbClr val="C00000"/>
                </a:solidFill>
              </a:rPr>
              <a:t>won’t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shall be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 when she comes.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 be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article when she comes.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shall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article when she comes.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article when she comes.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hall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article when she comes.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shall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/ No, I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shan’t</a:t>
            </a: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article when she comes.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/ No, he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won’t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shall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 when she comes.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 have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 when she comes.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shall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 when she comes.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 when she comes.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Shall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 when she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comes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 when she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comes?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sz="3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you return home at five o’clock,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shall have been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work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for seven hours.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you return home at five o’clock, 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 have been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 seven hours.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sz="3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you return home at five o’clock,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shall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 been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 seven hours.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you return home at five o’clock, 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been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 seven hours.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Shall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 been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 seven hours, when you return home at five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o’clock?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 been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 seven hours, when you return home at five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o’clock?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/>
          </a:bodyPr>
          <a:lstStyle/>
          <a:p>
            <a:pPr algn="l"/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dirty="0" smtClean="0"/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said that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should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write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 letter to him.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said that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should be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writ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letter at 5 o’clock.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said that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should have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written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letter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o’clock.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4)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said that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should have been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writ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letter for an hour when he came..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0300" dirty="0" smtClean="0">
                <a:latin typeface="Times New Roman" pitchFamily="18" charset="0"/>
                <a:cs typeface="Times New Roman" pitchFamily="18" charset="0"/>
              </a:rPr>
              <a:t> повторить</a:t>
            </a:r>
          </a:p>
          <a:p>
            <a:pPr>
              <a:buNone/>
            </a:pP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Будущие</a:t>
            </a: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времена действительного </a:t>
            </a:r>
            <a:r>
              <a:rPr lang="ru-RU" sz="10300" b="1" smtClean="0">
                <a:latin typeface="Times New Roman" pitchFamily="18" charset="0"/>
                <a:cs typeface="Times New Roman" pitchFamily="18" charset="0"/>
              </a:rPr>
              <a:t>залога</a:t>
            </a:r>
            <a:r>
              <a:rPr lang="ru-RU" sz="10300" b="1" smtClean="0">
                <a:latin typeface="Times New Roman" pitchFamily="18" charset="0"/>
                <a:cs typeface="Times New Roman" pitchFamily="18" charset="0"/>
              </a:rPr>
              <a:t>”.</a:t>
            </a:r>
            <a:endParaRPr lang="ru-RU" sz="103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409</Words>
  <PresentationFormat>Экран (4:3)</PresentationFormat>
  <Paragraphs>54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17</cp:revision>
  <dcterms:created xsi:type="dcterms:W3CDTF">2017-02-12T03:20:59Z</dcterms:created>
  <dcterms:modified xsi:type="dcterms:W3CDTF">2017-02-12T07:35:41Z</dcterms:modified>
</cp:coreProperties>
</file>